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4"/>
  </p:notesMasterIdLst>
  <p:sldIdLst>
    <p:sldId id="256" r:id="rId2"/>
    <p:sldId id="260" r:id="rId3"/>
  </p:sldIdLst>
  <p:sldSz cx="12192000" cy="6858000"/>
  <p:notesSz cx="6797675" cy="9926638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384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B34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21944"/>
    <p:restoredTop sz="95701"/>
  </p:normalViewPr>
  <p:slideViewPr>
    <p:cSldViewPr snapToGrid="0" snapToObjects="1">
      <p:cViewPr varScale="1">
        <p:scale>
          <a:sx n="153" d="100"/>
          <a:sy n="153" d="100"/>
        </p:scale>
        <p:origin x="162" y="34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Simon Holmgren" userId="e79ff43aa5a152e9" providerId="LiveId" clId="{34D4C03B-DEC4-4C0A-A53F-435D2B1D1122}"/>
    <pc:docChg chg="modSld">
      <pc:chgData name="Simon Holmgren" userId="e79ff43aa5a152e9" providerId="LiveId" clId="{34D4C03B-DEC4-4C0A-A53F-435D2B1D1122}" dt="2024-05-15T06:03:49.442" v="3" actId="20577"/>
      <pc:docMkLst>
        <pc:docMk/>
      </pc:docMkLst>
      <pc:sldChg chg="modSp mod">
        <pc:chgData name="Simon Holmgren" userId="e79ff43aa5a152e9" providerId="LiveId" clId="{34D4C03B-DEC4-4C0A-A53F-435D2B1D1122}" dt="2024-05-15T06:03:49.442" v="3" actId="20577"/>
        <pc:sldMkLst>
          <pc:docMk/>
          <pc:sldMk cId="1165604511" sldId="256"/>
        </pc:sldMkLst>
        <pc:spChg chg="mod">
          <ac:chgData name="Simon Holmgren" userId="e79ff43aa5a152e9" providerId="LiveId" clId="{34D4C03B-DEC4-4C0A-A53F-435D2B1D1122}" dt="2024-05-15T06:03:49.442" v="3" actId="20577"/>
          <ac:spMkLst>
            <pc:docMk/>
            <pc:sldMk cId="1165604511" sldId="256"/>
            <ac:spMk id="3" creationId="{38E74BB8-B8A7-8548-9C7D-486A0F4569DD}"/>
          </ac:spMkLst>
        </pc:spChg>
      </pc:sldChg>
    </pc:docChg>
  </pc:docChgLst>
</pc:chgInfo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sidhuvu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3" name="Platshållare för datum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9E27A4C-D9D4-F240-B078-BF50B5BF916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bildobjekt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sv-SE"/>
          </a:p>
        </p:txBody>
      </p:sp>
      <p:sp>
        <p:nvSpPr>
          <p:cNvPr id="5" name="Platshållare för anteckningar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1CB71EB-3C59-A849-B4C3-0AC127B4536E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928768836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ctrTitle"/>
          </p:nvPr>
        </p:nvSpPr>
        <p:spPr>
          <a:xfrm>
            <a:off x="914401" y="2130428"/>
            <a:ext cx="10363200" cy="1470025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/>
          <p:cNvSpPr>
            <a:spLocks noGrp="1"/>
          </p:cNvSpPr>
          <p:nvPr>
            <p:ph type="subTitle" idx="1"/>
          </p:nvPr>
        </p:nvSpPr>
        <p:spPr>
          <a:xfrm>
            <a:off x="1828800" y="3886200"/>
            <a:ext cx="8534401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17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35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53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709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5886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064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24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41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923359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7012580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/>
          <p:cNvSpPr>
            <a:spLocks noGrp="1"/>
          </p:cNvSpPr>
          <p:nvPr>
            <p:ph type="title" orient="vert"/>
          </p:nvPr>
        </p:nvSpPr>
        <p:spPr>
          <a:xfrm>
            <a:off x="8839201" y="274641"/>
            <a:ext cx="2743200" cy="5851525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/>
          <p:cNvSpPr>
            <a:spLocks noGrp="1"/>
          </p:cNvSpPr>
          <p:nvPr>
            <p:ph type="body" orient="vert" idx="1"/>
          </p:nvPr>
        </p:nvSpPr>
        <p:spPr>
          <a:xfrm>
            <a:off x="609600" y="274641"/>
            <a:ext cx="8026400" cy="5851525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20423394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0151023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963085" y="4406903"/>
            <a:ext cx="103632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963085" y="2906713"/>
            <a:ext cx="103632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177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355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532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709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5886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064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241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418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06217788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innehålls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sz="half" idx="1"/>
          </p:nvPr>
        </p:nvSpPr>
        <p:spPr>
          <a:xfrm>
            <a:off x="609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197600" y="1600203"/>
            <a:ext cx="53848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73230059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1" y="1535113"/>
            <a:ext cx="5386917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1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/>
          <p:cNvSpPr>
            <a:spLocks noGrp="1"/>
          </p:cNvSpPr>
          <p:nvPr>
            <p:ph sz="half" idx="2"/>
          </p:nvPr>
        </p:nvSpPr>
        <p:spPr>
          <a:xfrm>
            <a:off x="609601" y="2174875"/>
            <a:ext cx="5386917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/>
          <p:cNvSpPr>
            <a:spLocks noGrp="1"/>
          </p:cNvSpPr>
          <p:nvPr>
            <p:ph type="body" sz="quarter" idx="3"/>
          </p:nvPr>
        </p:nvSpPr>
        <p:spPr>
          <a:xfrm>
            <a:off x="6193369" y="1535113"/>
            <a:ext cx="5389033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177" indent="0">
              <a:buNone/>
              <a:defRPr sz="2000" b="1"/>
            </a:lvl2pPr>
            <a:lvl3pPr marL="914355" indent="0">
              <a:buNone/>
              <a:defRPr sz="1800" b="1"/>
            </a:lvl3pPr>
            <a:lvl4pPr marL="1371532" indent="0">
              <a:buNone/>
              <a:defRPr sz="1600" b="1"/>
            </a:lvl4pPr>
            <a:lvl5pPr marL="1828709" indent="0">
              <a:buNone/>
              <a:defRPr sz="1600" b="1"/>
            </a:lvl5pPr>
            <a:lvl6pPr marL="2285886" indent="0">
              <a:buNone/>
              <a:defRPr sz="1600" b="1"/>
            </a:lvl6pPr>
            <a:lvl7pPr marL="2743064" indent="0">
              <a:buNone/>
              <a:defRPr sz="1600" b="1"/>
            </a:lvl7pPr>
            <a:lvl8pPr marL="3200241" indent="0">
              <a:buNone/>
              <a:defRPr sz="1600" b="1"/>
            </a:lvl8pPr>
            <a:lvl9pPr marL="3657418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/>
          <p:cNvSpPr>
            <a:spLocks noGrp="1"/>
          </p:cNvSpPr>
          <p:nvPr>
            <p:ph sz="quarter" idx="4"/>
          </p:nvPr>
        </p:nvSpPr>
        <p:spPr>
          <a:xfrm>
            <a:off x="6193369" y="2174875"/>
            <a:ext cx="5389033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8" name="Platshållare för sidfot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4299230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4" name="Platshållare för sidfot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7833262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3" name="Platshållare för sidfot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66405639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nehåll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609601" y="273050"/>
            <a:ext cx="4011084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/>
          <p:cNvSpPr>
            <a:spLocks noGrp="1"/>
          </p:cNvSpPr>
          <p:nvPr>
            <p:ph idx="1"/>
          </p:nvPr>
        </p:nvSpPr>
        <p:spPr>
          <a:xfrm>
            <a:off x="4766733" y="273053"/>
            <a:ext cx="6815667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609601" y="1435103"/>
            <a:ext cx="4011084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1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9076884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/>
          <p:cNvSpPr>
            <a:spLocks noGrp="1"/>
          </p:cNvSpPr>
          <p:nvPr>
            <p:ph type="title"/>
          </p:nvPr>
        </p:nvSpPr>
        <p:spPr>
          <a:xfrm>
            <a:off x="2389717" y="4800600"/>
            <a:ext cx="73152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/>
          <p:cNvSpPr>
            <a:spLocks noGrp="1"/>
          </p:cNvSpPr>
          <p:nvPr>
            <p:ph type="pic" idx="1"/>
          </p:nvPr>
        </p:nvSpPr>
        <p:spPr>
          <a:xfrm>
            <a:off x="2389717" y="612775"/>
            <a:ext cx="73152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177" indent="0">
              <a:buNone/>
              <a:defRPr sz="2800"/>
            </a:lvl2pPr>
            <a:lvl3pPr marL="914355" indent="0">
              <a:buNone/>
              <a:defRPr sz="2400"/>
            </a:lvl3pPr>
            <a:lvl4pPr marL="1371532" indent="0">
              <a:buNone/>
              <a:defRPr sz="2000"/>
            </a:lvl4pPr>
            <a:lvl5pPr marL="1828709" indent="0">
              <a:buNone/>
              <a:defRPr sz="2000"/>
            </a:lvl5pPr>
            <a:lvl6pPr marL="2285886" indent="0">
              <a:buNone/>
              <a:defRPr sz="2000"/>
            </a:lvl6pPr>
            <a:lvl7pPr marL="2743064" indent="0">
              <a:buNone/>
              <a:defRPr sz="2000"/>
            </a:lvl7pPr>
            <a:lvl8pPr marL="3200241" indent="0">
              <a:buNone/>
              <a:defRPr sz="2000"/>
            </a:lvl8pPr>
            <a:lvl9pPr marL="3657418" indent="0">
              <a:buNone/>
              <a:defRPr sz="2000"/>
            </a:lvl9pPr>
          </a:lstStyle>
          <a:p>
            <a:r>
              <a:rPr lang="sv-SE"/>
              <a:t>Klicka på ikonen för att lägga till en bild</a:t>
            </a:r>
          </a:p>
        </p:txBody>
      </p:sp>
      <p:sp>
        <p:nvSpPr>
          <p:cNvPr id="4" name="Platshållare för text 3"/>
          <p:cNvSpPr>
            <a:spLocks noGrp="1"/>
          </p:cNvSpPr>
          <p:nvPr>
            <p:ph type="body" sz="half" idx="2"/>
          </p:nvPr>
        </p:nvSpPr>
        <p:spPr>
          <a:xfrm>
            <a:off x="2389717" y="5367338"/>
            <a:ext cx="73152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177" indent="0">
              <a:buNone/>
              <a:defRPr sz="1200"/>
            </a:lvl2pPr>
            <a:lvl3pPr marL="914355" indent="0">
              <a:buNone/>
              <a:defRPr sz="1000"/>
            </a:lvl3pPr>
            <a:lvl4pPr marL="1371532" indent="0">
              <a:buNone/>
              <a:defRPr sz="900"/>
            </a:lvl4pPr>
            <a:lvl5pPr marL="1828709" indent="0">
              <a:buNone/>
              <a:defRPr sz="900"/>
            </a:lvl5pPr>
            <a:lvl6pPr marL="2285886" indent="0">
              <a:buNone/>
              <a:defRPr sz="900"/>
            </a:lvl6pPr>
            <a:lvl7pPr marL="2743064" indent="0">
              <a:buNone/>
              <a:defRPr sz="900"/>
            </a:lvl7pPr>
            <a:lvl8pPr marL="3200241" indent="0">
              <a:buNone/>
              <a:defRPr sz="900"/>
            </a:lvl8pPr>
            <a:lvl9pPr marL="3657418" indent="0">
              <a:buNone/>
              <a:defRPr sz="9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6" name="Platshållare för sidfot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006240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/>
          <p:cNvSpPr>
            <a:spLocks noGrp="1"/>
          </p:cNvSpPr>
          <p:nvPr>
            <p:ph type="title"/>
          </p:nvPr>
        </p:nvSpPr>
        <p:spPr>
          <a:xfrm>
            <a:off x="609600" y="274638"/>
            <a:ext cx="10972801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format</a:t>
            </a:r>
          </a:p>
        </p:txBody>
      </p:sp>
      <p:sp>
        <p:nvSpPr>
          <p:cNvPr id="3" name="Platshållare för text 2"/>
          <p:cNvSpPr>
            <a:spLocks noGrp="1"/>
          </p:cNvSpPr>
          <p:nvPr>
            <p:ph type="body" idx="1"/>
          </p:nvPr>
        </p:nvSpPr>
        <p:spPr>
          <a:xfrm>
            <a:off x="609600" y="1600203"/>
            <a:ext cx="10972801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/>
          <p:cNvSpPr>
            <a:spLocks noGrp="1"/>
          </p:cNvSpPr>
          <p:nvPr>
            <p:ph type="dt" sz="half" idx="2"/>
          </p:nvPr>
        </p:nvSpPr>
        <p:spPr>
          <a:xfrm>
            <a:off x="609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1420AEF-CD71-4B80-AB81-9483301E97BB}" type="datetimeFigureOut">
              <a:rPr lang="sv-SE" smtClean="0"/>
              <a:t>2024-05-15</a:t>
            </a:fld>
            <a:endParaRPr lang="sv-SE"/>
          </a:p>
        </p:txBody>
      </p:sp>
      <p:sp>
        <p:nvSpPr>
          <p:cNvPr id="5" name="Platshållare för sidfot 4"/>
          <p:cNvSpPr>
            <a:spLocks noGrp="1"/>
          </p:cNvSpPr>
          <p:nvPr>
            <p:ph type="ftr" sz="quarter" idx="3"/>
          </p:nvPr>
        </p:nvSpPr>
        <p:spPr>
          <a:xfrm>
            <a:off x="4165601" y="6356353"/>
            <a:ext cx="3860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/>
          <p:cNvSpPr>
            <a:spLocks noGrp="1"/>
          </p:cNvSpPr>
          <p:nvPr>
            <p:ph type="sldNum" sz="quarter" idx="4"/>
          </p:nvPr>
        </p:nvSpPr>
        <p:spPr>
          <a:xfrm>
            <a:off x="8737600" y="6356353"/>
            <a:ext cx="284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DD35D86-AFE2-46FE-83B2-B644D63D0B4B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428691695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355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883" indent="-342883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13" indent="-285736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2943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120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297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474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652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8829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006" indent="-228588" algn="l" defTabSz="914355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177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355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532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709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5886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064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241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418" algn="l" defTabSz="914355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085BD14-2F2F-2B45-B3DE-853A5A0E1501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sv-SE" sz="6600" dirty="0">
                <a:latin typeface="Dharma Gothic E ExBold" pitchFamily="82" charset="77"/>
              </a:rPr>
              <a:t>Sponsring Färjestad U-16 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38E74BB8-B8A7-8548-9C7D-486A0F4569DD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sv-SE" dirty="0">
                <a:solidFill>
                  <a:srgbClr val="E4B346"/>
                </a:solidFill>
                <a:latin typeface="Flama" pitchFamily="2" charset="77"/>
              </a:rPr>
              <a:t>Säsongen 2024-2025</a:t>
            </a:r>
          </a:p>
        </p:txBody>
      </p:sp>
    </p:spTree>
    <p:extLst>
      <p:ext uri="{BB962C8B-B14F-4D97-AF65-F5344CB8AC3E}">
        <p14:creationId xmlns:p14="http://schemas.microsoft.com/office/powerpoint/2010/main" val="116560451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lum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EC3E87FA-6396-4044-B7D0-B536B77206C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sv-SE" dirty="0">
                <a:latin typeface="Flama" pitchFamily="2" charset="77"/>
              </a:rPr>
              <a:t>Uppgifter Sponsorer	</a:t>
            </a:r>
          </a:p>
        </p:txBody>
      </p:sp>
      <p:sp>
        <p:nvSpPr>
          <p:cNvPr id="45" name="Platshållare för innehåll 2">
            <a:extLst>
              <a:ext uri="{FF2B5EF4-FFF2-40B4-BE49-F238E27FC236}">
                <a16:creationId xmlns:a16="http://schemas.microsoft.com/office/drawing/2014/main" id="{AE7500B1-58B5-D146-8475-815BA66F2D4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09600" y="1600203"/>
            <a:ext cx="10972801" cy="498315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sv-SE" sz="1600" dirty="0">
                <a:latin typeface="Flama" pitchFamily="2" charset="77"/>
              </a:rPr>
              <a:t>Fyll i nedan uppgifter</a:t>
            </a:r>
          </a:p>
          <a:p>
            <a:r>
              <a:rPr lang="sv-SE" sz="1600" dirty="0">
                <a:latin typeface="Flama" pitchFamily="2" charset="77"/>
              </a:rPr>
              <a:t>Företagets namn – </a:t>
            </a:r>
          </a:p>
          <a:p>
            <a:r>
              <a:rPr lang="sv-SE" sz="1600" dirty="0">
                <a:latin typeface="Flama" pitchFamily="2" charset="77"/>
              </a:rPr>
              <a:t>Företagets fakturaadress - </a:t>
            </a:r>
          </a:p>
          <a:p>
            <a:r>
              <a:rPr lang="sv-SE" sz="1600" dirty="0">
                <a:latin typeface="Flama" pitchFamily="2" charset="77"/>
              </a:rPr>
              <a:t>Företagets </a:t>
            </a:r>
            <a:r>
              <a:rPr lang="sv-SE" sz="1600" dirty="0" err="1">
                <a:latin typeface="Flama" pitchFamily="2" charset="77"/>
              </a:rPr>
              <a:t>Orgnr</a:t>
            </a:r>
            <a:r>
              <a:rPr lang="sv-SE" sz="1600" dirty="0">
                <a:latin typeface="Flama" pitchFamily="2" charset="77"/>
              </a:rPr>
              <a:t> -</a:t>
            </a:r>
          </a:p>
          <a:p>
            <a:r>
              <a:rPr lang="sv-SE" sz="1600" dirty="0">
                <a:latin typeface="Flama" pitchFamily="2" charset="77"/>
              </a:rPr>
              <a:t>Företagets Referens/Kontaktperson - </a:t>
            </a:r>
          </a:p>
          <a:p>
            <a:r>
              <a:rPr lang="sv-SE" sz="1600" dirty="0">
                <a:latin typeface="Flama" pitchFamily="2" charset="77"/>
              </a:rPr>
              <a:t>Eventuell Märkning som skall skrivas på fakturan – </a:t>
            </a:r>
          </a:p>
          <a:p>
            <a:r>
              <a:rPr lang="sv-SE" sz="1600" dirty="0">
                <a:latin typeface="Flama" pitchFamily="2" charset="77"/>
              </a:rPr>
              <a:t>Logga i </a:t>
            </a:r>
            <a:r>
              <a:rPr lang="sv-SE" sz="1600" dirty="0" err="1">
                <a:latin typeface="Flama" pitchFamily="2" charset="77"/>
              </a:rPr>
              <a:t>eps</a:t>
            </a:r>
            <a:r>
              <a:rPr lang="sv-SE" sz="1600" dirty="0">
                <a:latin typeface="Flama" pitchFamily="2" charset="77"/>
              </a:rPr>
              <a:t>-format bifogas i mailet</a:t>
            </a: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pPr marL="0" indent="0">
              <a:buNone/>
            </a:pPr>
            <a:endParaRPr lang="sv-SE" sz="1600" dirty="0">
              <a:latin typeface="Flama" pitchFamily="2" charset="77"/>
            </a:endParaRPr>
          </a:p>
          <a:p>
            <a:endParaRPr lang="sv-SE" sz="1600" dirty="0">
              <a:latin typeface="Flama" pitchFamily="2" charset="77"/>
            </a:endParaRPr>
          </a:p>
          <a:p>
            <a:pPr marL="0" indent="0">
              <a:buNone/>
            </a:pPr>
            <a:endParaRPr lang="sv-SE" sz="1600" dirty="0">
              <a:latin typeface="Flama" pitchFamily="2" charset="77"/>
            </a:endParaRPr>
          </a:p>
          <a:p>
            <a:pPr marL="0" indent="0">
              <a:buNone/>
            </a:pPr>
            <a:endParaRPr lang="sv-SE" sz="1600" dirty="0">
              <a:latin typeface="Flama" pitchFamily="2" charset="77"/>
            </a:endParaRPr>
          </a:p>
        </p:txBody>
      </p:sp>
    </p:spTree>
    <p:extLst>
      <p:ext uri="{BB962C8B-B14F-4D97-AF65-F5344CB8AC3E}">
        <p14:creationId xmlns:p14="http://schemas.microsoft.com/office/powerpoint/2010/main" val="1260854948"/>
      </p:ext>
    </p:extLst>
  </p:cSld>
  <p:clrMapOvr>
    <a:masterClrMapping/>
  </p:clrMapOvr>
</p:sld>
</file>

<file path=ppt/theme/theme1.xml><?xml version="1.0" encoding="utf-8"?>
<a:theme xmlns:a="http://schemas.openxmlformats.org/drawingml/2006/main" name="FBK">
  <a:themeElements>
    <a:clrScheme name="FBK">
      <a:dk1>
        <a:srgbClr val="000000"/>
      </a:dk1>
      <a:lt1>
        <a:srgbClr val="FFFFFF"/>
      </a:lt1>
      <a:dk2>
        <a:srgbClr val="03321F"/>
      </a:dk2>
      <a:lt2>
        <a:srgbClr val="FFFFFF"/>
      </a:lt2>
      <a:accent1>
        <a:srgbClr val="03321F"/>
      </a:accent1>
      <a:accent2>
        <a:srgbClr val="E4AE08"/>
      </a:accent2>
      <a:accent3>
        <a:srgbClr val="C4DFB2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Uppgifter Sponsorer" id="{C173BDBA-9653-A449-8341-48E8D53F859D}" vid="{73E38736-DD85-CC4F-9CFF-178164D68BE4}"/>
    </a:ext>
  </a:extLst>
</a:theme>
</file>

<file path=ppt/theme/theme2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FBK</Template>
  <TotalTime>1</TotalTime>
  <Words>40</Words>
  <Application>Microsoft Office PowerPoint</Application>
  <PresentationFormat>Widescreen</PresentationFormat>
  <Paragraphs>22</Paragraphs>
  <Slides>2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</vt:i4>
      </vt:variant>
    </vt:vector>
  </HeadingPairs>
  <TitlesOfParts>
    <vt:vector size="7" baseType="lpstr">
      <vt:lpstr>Arial</vt:lpstr>
      <vt:lpstr>Calibri</vt:lpstr>
      <vt:lpstr>Dharma Gothic E ExBold</vt:lpstr>
      <vt:lpstr>Flama</vt:lpstr>
      <vt:lpstr>FBK</vt:lpstr>
      <vt:lpstr>Sponsring Färjestad U-16 </vt:lpstr>
      <vt:lpstr>Uppgifter Sponsorer 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Sponsring Färjestad U-16 </dc:title>
  <dc:creator>Tobias Hjalmarsson</dc:creator>
  <cp:lastModifiedBy>Simon Holmgren</cp:lastModifiedBy>
  <cp:revision>1</cp:revision>
  <dcterms:created xsi:type="dcterms:W3CDTF">2023-06-20T15:09:56Z</dcterms:created>
  <dcterms:modified xsi:type="dcterms:W3CDTF">2024-05-15T06:03:52Z</dcterms:modified>
</cp:coreProperties>
</file>