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44"/>
    <p:restoredTop sz="95701"/>
  </p:normalViewPr>
  <p:slideViewPr>
    <p:cSldViewPr snapToGrid="0" snapToObjects="1">
      <p:cViewPr varScale="1">
        <p:scale>
          <a:sx n="153" d="100"/>
          <a:sy n="153" d="100"/>
        </p:scale>
        <p:origin x="16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Holmgren" userId="e79ff43aa5a152e9" providerId="LiveId" clId="{34D4C03B-DEC4-4C0A-A53F-435D2B1D1122}"/>
    <pc:docChg chg="modSld">
      <pc:chgData name="Simon Holmgren" userId="e79ff43aa5a152e9" providerId="LiveId" clId="{34D4C03B-DEC4-4C0A-A53F-435D2B1D1122}" dt="2024-05-15T06:03:49.442" v="3" actId="20577"/>
      <pc:docMkLst>
        <pc:docMk/>
      </pc:docMkLst>
      <pc:sldChg chg="modSp mod">
        <pc:chgData name="Simon Holmgren" userId="e79ff43aa5a152e9" providerId="LiveId" clId="{34D4C03B-DEC4-4C0A-A53F-435D2B1D1122}" dt="2024-05-15T06:03:49.442" v="3" actId="20577"/>
        <pc:sldMkLst>
          <pc:docMk/>
          <pc:sldMk cId="1165604511" sldId="256"/>
        </pc:sldMkLst>
        <pc:spChg chg="mod">
          <ac:chgData name="Simon Holmgren" userId="e79ff43aa5a152e9" providerId="LiveId" clId="{34D4C03B-DEC4-4C0A-A53F-435D2B1D1122}" dt="2024-05-15T06:03:49.442" v="3" actId="20577"/>
          <ac:spMkLst>
            <pc:docMk/>
            <pc:sldMk cId="1165604511" sldId="256"/>
            <ac:spMk id="3" creationId="{38E74BB8-B8A7-8548-9C7D-486A0F4569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27A4C-D9D4-F240-B078-BF50B5BF916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B71EB-3C59-A849-B4C3-0AC127B453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876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1" y="2130428"/>
            <a:ext cx="103632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233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012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1" y="274641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423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151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5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217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30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1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1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992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32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05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1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768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1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1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6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20AEF-CD71-4B80-AB81-9483301E97B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5D86-AFE2-46FE-83B2-B644D63D0B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91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1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85BD14-2F2F-2B45-B3DE-853A5A0E1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6600" dirty="0">
                <a:latin typeface="Dharma Gothic E ExBold" pitchFamily="82" charset="77"/>
              </a:rPr>
              <a:t>Sponsring Färjestad U-16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8E74BB8-B8A7-8548-9C7D-486A0F456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solidFill>
                  <a:srgbClr val="E4B346"/>
                </a:solidFill>
                <a:latin typeface="Flama" pitchFamily="2" charset="77"/>
              </a:rPr>
              <a:t>Säsongen 2024-2025</a:t>
            </a:r>
          </a:p>
        </p:txBody>
      </p:sp>
    </p:spTree>
    <p:extLst>
      <p:ext uri="{BB962C8B-B14F-4D97-AF65-F5344CB8AC3E}">
        <p14:creationId xmlns:p14="http://schemas.microsoft.com/office/powerpoint/2010/main" val="1165604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E87FA-6396-4044-B7D0-B536B772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>
                <a:latin typeface="Flama" pitchFamily="2" charset="77"/>
              </a:rPr>
              <a:t>Uppgifter Sponsorer	</a:t>
            </a:r>
          </a:p>
        </p:txBody>
      </p:sp>
      <p:sp>
        <p:nvSpPr>
          <p:cNvPr id="45" name="Platshållare för innehåll 2">
            <a:extLst>
              <a:ext uri="{FF2B5EF4-FFF2-40B4-BE49-F238E27FC236}">
                <a16:creationId xmlns:a16="http://schemas.microsoft.com/office/drawing/2014/main" id="{AE7500B1-58B5-D146-8475-815BA66F2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972801" cy="498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600" dirty="0">
                <a:latin typeface="Flama" pitchFamily="2" charset="77"/>
              </a:rPr>
              <a:t>Fyll i nedan uppgifter</a:t>
            </a:r>
          </a:p>
          <a:p>
            <a:r>
              <a:rPr lang="sv-SE" sz="1600" dirty="0">
                <a:latin typeface="Flama" pitchFamily="2" charset="77"/>
              </a:rPr>
              <a:t>Företagets namn – </a:t>
            </a:r>
          </a:p>
          <a:p>
            <a:r>
              <a:rPr lang="sv-SE" sz="1600" dirty="0">
                <a:latin typeface="Flama" pitchFamily="2" charset="77"/>
              </a:rPr>
              <a:t>Företagets fakturaadress - </a:t>
            </a:r>
          </a:p>
          <a:p>
            <a:r>
              <a:rPr lang="sv-SE" sz="1600" dirty="0">
                <a:latin typeface="Flama" pitchFamily="2" charset="77"/>
              </a:rPr>
              <a:t>Företagets </a:t>
            </a:r>
            <a:r>
              <a:rPr lang="sv-SE" sz="1600" dirty="0" err="1">
                <a:latin typeface="Flama" pitchFamily="2" charset="77"/>
              </a:rPr>
              <a:t>Orgnr</a:t>
            </a:r>
            <a:r>
              <a:rPr lang="sv-SE" sz="1600" dirty="0">
                <a:latin typeface="Flama" pitchFamily="2" charset="77"/>
              </a:rPr>
              <a:t> -</a:t>
            </a:r>
          </a:p>
          <a:p>
            <a:r>
              <a:rPr lang="sv-SE" sz="1600" dirty="0">
                <a:latin typeface="Flama" pitchFamily="2" charset="77"/>
              </a:rPr>
              <a:t>Företagets Referens/Kontaktperson - </a:t>
            </a:r>
          </a:p>
          <a:p>
            <a:r>
              <a:rPr lang="sv-SE" sz="1600" dirty="0">
                <a:latin typeface="Flama" pitchFamily="2" charset="77"/>
              </a:rPr>
              <a:t>Eventuell Märkning som skall skrivas på fakturan – </a:t>
            </a:r>
          </a:p>
          <a:p>
            <a:r>
              <a:rPr lang="sv-SE" sz="1600" dirty="0">
                <a:latin typeface="Flama" pitchFamily="2" charset="77"/>
              </a:rPr>
              <a:t>Logga i </a:t>
            </a:r>
            <a:r>
              <a:rPr lang="sv-SE" sz="1600" dirty="0" err="1">
                <a:latin typeface="Flama" pitchFamily="2" charset="77"/>
              </a:rPr>
              <a:t>eps</a:t>
            </a:r>
            <a:r>
              <a:rPr lang="sv-SE" sz="1600" dirty="0">
                <a:latin typeface="Flama" pitchFamily="2" charset="77"/>
              </a:rPr>
              <a:t>-format bifogas i mailet</a:t>
            </a: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pPr marL="0" indent="0">
              <a:buNone/>
            </a:pPr>
            <a:endParaRPr lang="sv-SE" sz="1600" dirty="0">
              <a:latin typeface="Flama" pitchFamily="2" charset="77"/>
            </a:endParaRPr>
          </a:p>
          <a:p>
            <a:endParaRPr lang="sv-SE" sz="1600" dirty="0">
              <a:latin typeface="Flama" pitchFamily="2" charset="77"/>
            </a:endParaRPr>
          </a:p>
          <a:p>
            <a:pPr marL="0" indent="0">
              <a:buNone/>
            </a:pPr>
            <a:endParaRPr lang="sv-SE" sz="1600" dirty="0">
              <a:latin typeface="Flama" pitchFamily="2" charset="77"/>
            </a:endParaRPr>
          </a:p>
          <a:p>
            <a:pPr marL="0" indent="0">
              <a:buNone/>
            </a:pPr>
            <a:endParaRPr lang="sv-SE" sz="1600" dirty="0">
              <a:latin typeface="Flam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60854948"/>
      </p:ext>
    </p:extLst>
  </p:cSld>
  <p:clrMapOvr>
    <a:masterClrMapping/>
  </p:clrMapOvr>
</p:sld>
</file>

<file path=ppt/theme/theme1.xml><?xml version="1.0" encoding="utf-8"?>
<a:theme xmlns:a="http://schemas.openxmlformats.org/drawingml/2006/main" name="FBK">
  <a:themeElements>
    <a:clrScheme name="FBK">
      <a:dk1>
        <a:srgbClr val="000000"/>
      </a:dk1>
      <a:lt1>
        <a:srgbClr val="FFFFFF"/>
      </a:lt1>
      <a:dk2>
        <a:srgbClr val="03321F"/>
      </a:dk2>
      <a:lt2>
        <a:srgbClr val="FFFFFF"/>
      </a:lt2>
      <a:accent1>
        <a:srgbClr val="03321F"/>
      </a:accent1>
      <a:accent2>
        <a:srgbClr val="E4AE08"/>
      </a:accent2>
      <a:accent3>
        <a:srgbClr val="C4DFB2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gifter Sponsorer" id="{C173BDBA-9653-A449-8341-48E8D53F859D}" vid="{73E38736-DD85-CC4F-9CFF-178164D68BE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FBK</Template>
  <TotalTime>1</TotalTime>
  <Words>40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Dharma Gothic E ExBold</vt:lpstr>
      <vt:lpstr>Flama</vt:lpstr>
      <vt:lpstr>FBK</vt:lpstr>
      <vt:lpstr>Sponsring Färjestad U-16 </vt:lpstr>
      <vt:lpstr>Uppgifter Sponsorer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Sponsring Färjestad U-16 </dc:title>
  <dc:creator>Tobias Hjalmarsson</dc:creator>
  <cp:lastModifiedBy>Simon Holmgren</cp:lastModifiedBy>
  <cp:revision>1</cp:revision>
  <dcterms:created xsi:type="dcterms:W3CDTF">2023-06-20T15:09:56Z</dcterms:created>
  <dcterms:modified xsi:type="dcterms:W3CDTF">2024-05-15T06:03:52Z</dcterms:modified>
</cp:coreProperties>
</file>